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27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57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8467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54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068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938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3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0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2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5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39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63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4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43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68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6D19-C6BF-4849-B85A-A92F69DFE4F0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0E654C-8677-4181-9BD4-0A1ADA468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4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</a:rPr>
              <a:t>2016-17 S4 into S5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800" b="1" dirty="0" smtClean="0">
                <a:solidFill>
                  <a:schemeClr val="accent2"/>
                </a:solidFill>
              </a:rPr>
              <a:t>Curriculum straw poll</a:t>
            </a:r>
            <a:endParaRPr lang="en-GB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7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</a:rPr>
              <a:t>What is a straw poll?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 I am going to ask you to help us decide how the S5 school timetable could look like for all S4 pupils in session </a:t>
            </a:r>
            <a:r>
              <a:rPr lang="en-GB" b="1" dirty="0" smtClean="0"/>
              <a:t>2017-18</a:t>
            </a:r>
            <a:r>
              <a:rPr lang="en-GB" dirty="0"/>
              <a:t> </a:t>
            </a:r>
            <a:r>
              <a:rPr lang="en-GB" dirty="0" smtClean="0"/>
              <a:t>(next academic year)</a:t>
            </a:r>
          </a:p>
          <a:p>
            <a:endParaRPr lang="en-GB" dirty="0" smtClean="0"/>
          </a:p>
          <a:p>
            <a:r>
              <a:rPr lang="en-GB" dirty="0" smtClean="0"/>
              <a:t>To write the best timetable for all of you, I am going to ask you to tell us what subjects you </a:t>
            </a:r>
            <a:r>
              <a:rPr lang="en-GB" b="1" u="sng" dirty="0" smtClean="0"/>
              <a:t>may take </a:t>
            </a:r>
            <a:r>
              <a:rPr lang="en-GB" dirty="0" smtClean="0"/>
              <a:t>in S5… </a:t>
            </a:r>
            <a:r>
              <a:rPr lang="en-GB" b="1" dirty="0" smtClean="0"/>
              <a:t>THIS WILL NOT BE YOUR FINAL CHOICE</a:t>
            </a:r>
          </a:p>
          <a:p>
            <a:endParaRPr lang="en-GB" dirty="0" smtClean="0"/>
          </a:p>
          <a:p>
            <a:r>
              <a:rPr lang="en-GB" dirty="0" smtClean="0"/>
              <a:t>By telling us what you </a:t>
            </a:r>
            <a:r>
              <a:rPr lang="en-GB" b="1" u="sng" dirty="0" smtClean="0"/>
              <a:t>may take</a:t>
            </a:r>
            <a:r>
              <a:rPr lang="en-GB" dirty="0" smtClean="0"/>
              <a:t>, the school can produce a draft S5 timetable that supports as many pupils getting the classes they would like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70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</a:rPr>
              <a:t>T</a:t>
            </a:r>
            <a:r>
              <a:rPr lang="en-GB" b="1" dirty="0" smtClean="0">
                <a:solidFill>
                  <a:schemeClr val="accent2"/>
                </a:solidFill>
              </a:rPr>
              <a:t>ell your parents what we are doing</a:t>
            </a:r>
            <a:br>
              <a:rPr lang="en-GB" b="1" dirty="0" smtClean="0">
                <a:solidFill>
                  <a:schemeClr val="accent2"/>
                </a:solidFill>
              </a:rPr>
            </a:br>
            <a:r>
              <a:rPr lang="en-GB" sz="2000" b="1" dirty="0" smtClean="0">
                <a:solidFill>
                  <a:schemeClr val="accent2"/>
                </a:solidFill>
              </a:rPr>
              <a:t>(I will be tweeting)</a:t>
            </a:r>
            <a:endParaRPr lang="en-GB" sz="2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want you to go back to your families tonight and explain that Mr Santini asked us what subjects I </a:t>
            </a:r>
            <a:r>
              <a:rPr lang="en-GB" b="1" u="sng" dirty="0" smtClean="0"/>
              <a:t>may wish to take in S5 </a:t>
            </a:r>
            <a:r>
              <a:rPr lang="en-GB" dirty="0" smtClean="0"/>
              <a:t>to help him and Mrs Greene (The school timetabler) write the best timetable.</a:t>
            </a:r>
          </a:p>
          <a:p>
            <a:endParaRPr lang="en-GB" dirty="0"/>
          </a:p>
          <a:p>
            <a:r>
              <a:rPr lang="en-GB" b="1" dirty="0" smtClean="0"/>
              <a:t>When will you make you actual choice? </a:t>
            </a:r>
            <a:r>
              <a:rPr lang="en-GB" dirty="0" smtClean="0"/>
              <a:t>In February </a:t>
            </a:r>
            <a:r>
              <a:rPr lang="en-GB" dirty="0" smtClean="0"/>
              <a:t>and March 2017 </a:t>
            </a:r>
            <a:r>
              <a:rPr lang="en-GB" dirty="0" smtClean="0"/>
              <a:t>and you will have a PSE programme </a:t>
            </a:r>
            <a:r>
              <a:rPr lang="en-GB" dirty="0" smtClean="0"/>
              <a:t>led </a:t>
            </a:r>
            <a:r>
              <a:rPr lang="en-GB" dirty="0" smtClean="0"/>
              <a:t>by Ms Kelly, Mr McCormick, and Ms Kelly to help you make the best choices for your future.</a:t>
            </a:r>
          </a:p>
          <a:p>
            <a:endParaRPr lang="en-GB" dirty="0"/>
          </a:p>
          <a:p>
            <a:r>
              <a:rPr lang="en-GB" dirty="0" smtClean="0"/>
              <a:t>I am now giving you a piece of paper which asks you to write:</a:t>
            </a:r>
          </a:p>
          <a:p>
            <a:endParaRPr lang="en-GB" dirty="0" smtClean="0"/>
          </a:p>
          <a:p>
            <a:r>
              <a:rPr lang="en-GB" dirty="0" smtClean="0"/>
              <a:t>Your name and 5 choices for S5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47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Your slip of paper looks like this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My name: __________________________</a:t>
            </a:r>
          </a:p>
          <a:p>
            <a:endParaRPr lang="en-GB" dirty="0" smtClean="0"/>
          </a:p>
          <a:p>
            <a:r>
              <a:rPr lang="en-GB" dirty="0" smtClean="0"/>
              <a:t>My choice for Column </a:t>
            </a:r>
            <a:r>
              <a:rPr lang="en-GB" smtClean="0"/>
              <a:t>A is _________________________</a:t>
            </a:r>
            <a:endParaRPr lang="en-GB" dirty="0" smtClean="0"/>
          </a:p>
          <a:p>
            <a:r>
              <a:rPr lang="en-GB" dirty="0"/>
              <a:t>My choice for Column </a:t>
            </a:r>
            <a:r>
              <a:rPr lang="en-GB" dirty="0" smtClean="0"/>
              <a:t>B is</a:t>
            </a:r>
            <a:r>
              <a:rPr lang="en-GB" dirty="0"/>
              <a:t> </a:t>
            </a:r>
            <a:r>
              <a:rPr lang="en-GB" dirty="0" smtClean="0"/>
              <a:t>_________________________</a:t>
            </a:r>
            <a:endParaRPr lang="en-GB" dirty="0"/>
          </a:p>
          <a:p>
            <a:r>
              <a:rPr lang="en-GB" dirty="0"/>
              <a:t>My choice for Column </a:t>
            </a:r>
            <a:r>
              <a:rPr lang="en-GB" dirty="0" smtClean="0"/>
              <a:t>C is</a:t>
            </a:r>
            <a:r>
              <a:rPr lang="en-GB" dirty="0"/>
              <a:t> </a:t>
            </a:r>
            <a:r>
              <a:rPr lang="en-GB" dirty="0" smtClean="0"/>
              <a:t>_________________________</a:t>
            </a:r>
            <a:endParaRPr lang="en-GB" dirty="0"/>
          </a:p>
          <a:p>
            <a:r>
              <a:rPr lang="en-GB" dirty="0"/>
              <a:t>My choice for Column </a:t>
            </a:r>
            <a:r>
              <a:rPr lang="en-GB" dirty="0" smtClean="0"/>
              <a:t>D is</a:t>
            </a:r>
            <a:r>
              <a:rPr lang="en-GB" dirty="0"/>
              <a:t> </a:t>
            </a:r>
            <a:r>
              <a:rPr lang="en-GB" dirty="0" smtClean="0"/>
              <a:t>_________________________</a:t>
            </a:r>
            <a:endParaRPr lang="en-GB" dirty="0"/>
          </a:p>
          <a:p>
            <a:r>
              <a:rPr lang="en-GB" dirty="0"/>
              <a:t>My choice for Column </a:t>
            </a:r>
            <a:r>
              <a:rPr lang="en-GB" dirty="0" smtClean="0"/>
              <a:t>E is _________________________ 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I understand I will continue to take PE, RE, and PSE in S5.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6766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1" smtClean="0">
                <a:solidFill>
                  <a:schemeClr val="accent6"/>
                </a:solidFill>
              </a:rPr>
              <a:t>Straw </a:t>
            </a:r>
            <a:r>
              <a:rPr lang="en-GB" sz="2000" b="1" dirty="0" smtClean="0">
                <a:solidFill>
                  <a:schemeClr val="accent6"/>
                </a:solidFill>
              </a:rPr>
              <a:t>poll S5 subjects for 2017-18</a:t>
            </a:r>
            <a:endParaRPr lang="en-GB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825797"/>
              </p:ext>
            </p:extLst>
          </p:nvPr>
        </p:nvGraphicFramePr>
        <p:xfrm>
          <a:off x="1269999" y="1447803"/>
          <a:ext cx="7683500" cy="4358734"/>
        </p:xfrm>
        <a:graphic>
          <a:graphicData uri="http://schemas.openxmlformats.org/drawingml/2006/table">
            <a:tbl>
              <a:tblPr firstRow="1" firstCol="1" bandRow="1"/>
              <a:tblGrid>
                <a:gridCol w="153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7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5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Column 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Column B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Column C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Column 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Column 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 &amp; Design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62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Science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Chemistry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 Biology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&amp; Manufacturing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62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 Management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Chemistry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 Technology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Graphic Communication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62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 &amp; Design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Education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Education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Practical Cookery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62D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 Management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53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53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 Leadership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Modern Languages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Modern Languages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B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Experience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Science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53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Graphic Communication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Experience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S6 Volunteering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53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Drama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S6 Volunteering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Neighbourhood Schools College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Environmental Science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Modern Studies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Experience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Experience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Experience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S6 Volunteering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S6 Volunteering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S6 Volunteering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208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380</Words>
  <Application>Microsoft Office PowerPoint</Application>
  <PresentationFormat>Widescreen</PresentationFormat>
  <Paragraphs>107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2016-17 S4 into S5</vt:lpstr>
      <vt:lpstr>What is a straw poll?</vt:lpstr>
      <vt:lpstr>Tell your parents what we are doing (I will be tweeting)</vt:lpstr>
      <vt:lpstr>Your slip of paper looks like this</vt:lpstr>
      <vt:lpstr>Straw poll S5 subjects for 2017-18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2016-17 S2 into S3</dc:title>
  <dc:creator>Christopher Santini</dc:creator>
  <cp:lastModifiedBy>Christopher Santini</cp:lastModifiedBy>
  <cp:revision>13</cp:revision>
  <dcterms:created xsi:type="dcterms:W3CDTF">2016-10-11T06:26:20Z</dcterms:created>
  <dcterms:modified xsi:type="dcterms:W3CDTF">2016-11-28T07:50:49Z</dcterms:modified>
</cp:coreProperties>
</file>